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920" r:id="rId1"/>
  </p:sldMasterIdLst>
  <p:notesMasterIdLst>
    <p:notesMasterId r:id="rId9"/>
  </p:notesMasterIdLst>
  <p:sldIdLst>
    <p:sldId id="5239" r:id="rId2"/>
    <p:sldId id="5240" r:id="rId3"/>
    <p:sldId id="302" r:id="rId4"/>
    <p:sldId id="313" r:id="rId5"/>
    <p:sldId id="314" r:id="rId6"/>
    <p:sldId id="303" r:id="rId7"/>
    <p:sldId id="30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66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63" autoAdjust="0"/>
    <p:restoredTop sz="90909" autoAdjust="0"/>
  </p:normalViewPr>
  <p:slideViewPr>
    <p:cSldViewPr>
      <p:cViewPr varScale="1">
        <p:scale>
          <a:sx n="57" d="100"/>
          <a:sy n="57" d="100"/>
        </p:scale>
        <p:origin x="-6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8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5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8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57629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7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07"/>
          <p:cNvSpPr txBox="1">
            <a:spLocks noGrp="1"/>
          </p:cNvSpPr>
          <p:nvPr>
            <p:ph type="body" idx="1"/>
          </p:nvPr>
        </p:nvSpPr>
        <p:spPr>
          <a:xfrm>
            <a:off x="623888" y="4589469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4" name="Google Shape;34;p10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7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26529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8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08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0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8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6082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9"/>
          <p:cNvSpPr txBox="1">
            <a:spLocks noGrp="1"/>
          </p:cNvSpPr>
          <p:nvPr>
            <p:ph type="title"/>
          </p:nvPr>
        </p:nvSpPr>
        <p:spPr>
          <a:xfrm>
            <a:off x="630238" y="365131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09"/>
          <p:cNvSpPr txBox="1"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09"/>
          <p:cNvSpPr txBox="1">
            <a:spLocks noGrp="1"/>
          </p:cNvSpPr>
          <p:nvPr>
            <p:ph type="body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0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09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0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9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27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0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0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0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1"/>
          <p:cNvSpPr txBox="1">
            <a:spLocks noGrp="1"/>
          </p:cNvSpPr>
          <p:nvPr>
            <p:ph type="title"/>
          </p:nvPr>
        </p:nvSpPr>
        <p:spPr>
          <a:xfrm>
            <a:off x="630244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1"/>
          <p:cNvSpPr txBox="1">
            <a:spLocks noGrp="1"/>
          </p:cNvSpPr>
          <p:nvPr>
            <p:ph type="body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11"/>
          <p:cNvSpPr txBox="1">
            <a:spLocks noGrp="1"/>
          </p:cNvSpPr>
          <p:nvPr>
            <p:ph type="body" idx="2"/>
          </p:nvPr>
        </p:nvSpPr>
        <p:spPr>
          <a:xfrm>
            <a:off x="630244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1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1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5203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2"/>
          <p:cNvSpPr txBox="1">
            <a:spLocks noGrp="1"/>
          </p:cNvSpPr>
          <p:nvPr>
            <p:ph type="title"/>
          </p:nvPr>
        </p:nvSpPr>
        <p:spPr>
          <a:xfrm>
            <a:off x="630244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2"/>
          <p:cNvSpPr>
            <a:spLocks noGrp="1"/>
          </p:cNvSpPr>
          <p:nvPr>
            <p:ph type="pic" idx="2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Google Shape;68;p112"/>
          <p:cNvSpPr txBox="1">
            <a:spLocks noGrp="1"/>
          </p:cNvSpPr>
          <p:nvPr>
            <p:ph type="body" idx="1"/>
          </p:nvPr>
        </p:nvSpPr>
        <p:spPr>
          <a:xfrm>
            <a:off x="630244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2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94402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3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3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0897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4"/>
          <p:cNvSpPr txBox="1">
            <a:spLocks noGrp="1"/>
          </p:cNvSpPr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4"/>
          <p:cNvSpPr txBox="1">
            <a:spLocks noGrp="1"/>
          </p:cNvSpPr>
          <p:nvPr>
            <p:ph type="body" idx="1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1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4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1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21639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alphaModFix amt="94000"/>
          </a:blip>
          <a:srcRect/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8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3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3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38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3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2023553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6922" r:id="rId1"/>
    <p:sldLayoutId id="2147486924" r:id="rId2"/>
    <p:sldLayoutId id="2147486925" r:id="rId3"/>
    <p:sldLayoutId id="2147486926" r:id="rId4"/>
    <p:sldLayoutId id="2147486927" r:id="rId5"/>
    <p:sldLayoutId id="2147486928" r:id="rId6"/>
    <p:sldLayoutId id="2147486929" r:id="rId7"/>
    <p:sldLayoutId id="2147486930" r:id="rId8"/>
    <p:sldLayoutId id="2147486931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6118" y="-587309"/>
            <a:ext cx="9430118" cy="79097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10" y="-9974"/>
            <a:ext cx="8356061" cy="2669877"/>
          </a:xfrm>
        </p:spPr>
        <p:txBody>
          <a:bodyPr/>
          <a:lstStyle/>
          <a:p>
            <a:r>
              <a:rPr lang="en-US" altLang="zh-CN" b="1" dirty="0">
                <a:solidFill>
                  <a:srgbClr val="FFFF00"/>
                </a:solidFill>
              </a:rPr>
              <a:t/>
            </a:r>
            <a:br>
              <a:rPr lang="en-US" altLang="zh-CN" b="1" dirty="0">
                <a:solidFill>
                  <a:srgbClr val="FFFF00"/>
                </a:solidFill>
              </a:rPr>
            </a:br>
            <a:r>
              <a:rPr lang="zh-CN" altLang="en-US" sz="6600" b="1" dirty="0">
                <a:solidFill>
                  <a:srgbClr val="FFFF00"/>
                </a:solidFill>
              </a:rPr>
              <a:t>久望耶稣恳求降临</a:t>
            </a:r>
            <a:endParaRPr lang="en-US" sz="6600" b="1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-286118" y="3367574"/>
            <a:ext cx="9430118" cy="2028211"/>
          </a:xfrm>
        </p:spPr>
        <p:txBody>
          <a:bodyPr/>
          <a:lstStyle/>
          <a:p>
            <a:pPr marL="114300" indent="0" algn="ctr">
              <a:buNone/>
            </a:pPr>
            <a:r>
              <a:rPr lang="en-US" altLang="zh-CN" sz="4400" b="1" dirty="0">
                <a:solidFill>
                  <a:schemeClr val="bg1"/>
                </a:solidFill>
              </a:rPr>
              <a:t>C</a:t>
            </a:r>
            <a:r>
              <a:rPr lang="en-US" sz="4400" b="1" dirty="0">
                <a:solidFill>
                  <a:schemeClr val="bg1"/>
                </a:solidFill>
              </a:rPr>
              <a:t>ome</a:t>
            </a:r>
            <a:r>
              <a:rPr lang="zh-CN" altLang="en-US" sz="4400" b="1" dirty="0">
                <a:solidFill>
                  <a:schemeClr val="bg1"/>
                </a:solidFill>
              </a:rPr>
              <a:t>，</a:t>
            </a:r>
            <a:r>
              <a:rPr lang="en-US" altLang="zh-CN" sz="4400" b="1" dirty="0">
                <a:solidFill>
                  <a:schemeClr val="bg1"/>
                </a:solidFill>
              </a:rPr>
              <a:t>T</a:t>
            </a:r>
            <a:r>
              <a:rPr lang="en-US" sz="4400" b="1" dirty="0">
                <a:solidFill>
                  <a:schemeClr val="bg1"/>
                </a:solidFill>
              </a:rPr>
              <a:t>hou </a:t>
            </a:r>
            <a:r>
              <a:rPr lang="en-US" altLang="zh-CN" sz="4400" b="1" dirty="0">
                <a:solidFill>
                  <a:schemeClr val="bg1"/>
                </a:solidFill>
              </a:rPr>
              <a:t>L</a:t>
            </a:r>
            <a:r>
              <a:rPr lang="en-US" sz="4400" b="1" dirty="0">
                <a:solidFill>
                  <a:schemeClr val="bg1"/>
                </a:solidFill>
              </a:rPr>
              <a:t>ong </a:t>
            </a:r>
            <a:r>
              <a:rPr lang="en-US" altLang="zh-CN" sz="4400" b="1" dirty="0">
                <a:solidFill>
                  <a:schemeClr val="bg1"/>
                </a:solidFill>
              </a:rPr>
              <a:t>E</a:t>
            </a:r>
            <a:r>
              <a:rPr lang="en-US" sz="4400" b="1" dirty="0">
                <a:solidFill>
                  <a:schemeClr val="bg1"/>
                </a:solidFill>
              </a:rPr>
              <a:t>xpected Jesus </a:t>
            </a:r>
          </a:p>
        </p:txBody>
      </p:sp>
      <p:sp>
        <p:nvSpPr>
          <p:cNvPr id="6" name="AutoShape 4" descr="Free Dark Green PowerPoint Background"/>
          <p:cNvSpPr>
            <a:spLocks noChangeAspect="1" noChangeArrowheads="1"/>
          </p:cNvSpPr>
          <p:nvPr/>
        </p:nvSpPr>
        <p:spPr bwMode="auto">
          <a:xfrm>
            <a:off x="128681" y="-144463"/>
            <a:ext cx="358588" cy="361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2598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0"/>
            <a:ext cx="9144001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483" y="951471"/>
            <a:ext cx="8665029" cy="495505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zh-CN" altLang="en-US" sz="4000" b="1" dirty="0">
                <a:solidFill>
                  <a:srgbClr val="FFFF00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Arial" panose="020B0604020202020204" pitchFamily="34" charset="0"/>
              </a:rPr>
              <a:t>久望耶穌懇求降臨，主來為要救萬民。</a:t>
            </a:r>
            <a:endParaRPr lang="en-US" altLang="zh-CN" sz="4000" b="1" dirty="0">
              <a:solidFill>
                <a:srgbClr val="FFFF00"/>
              </a:solidFill>
              <a:latin typeface="Times New Roman" panose="02020603050405020304" pitchFamily="18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4000" b="1" dirty="0">
              <a:solidFill>
                <a:srgbClr val="FFFF00"/>
              </a:solidFill>
              <a:latin typeface="Times New Roman" panose="02020603050405020304" pitchFamily="18" charset="0"/>
              <a:ea typeface="DengXian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4000" b="1" dirty="0">
                <a:solidFill>
                  <a:srgbClr val="FFFF00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Arial" panose="020B0604020202020204" pitchFamily="34" charset="0"/>
              </a:rPr>
              <a:t>釋我罪惡去我憂驚，賜我安息與主親。</a:t>
            </a:r>
            <a:endParaRPr lang="en-US" altLang="zh-CN" sz="4000" b="1" dirty="0">
              <a:solidFill>
                <a:srgbClr val="FFFF00"/>
              </a:solidFill>
              <a:latin typeface="Times New Roman" panose="02020603050405020304" pitchFamily="18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4000" dirty="0">
              <a:latin typeface="Times New Roman" panose="02020603050405020304" pitchFamily="18" charset="0"/>
              <a:ea typeface="DengXian"/>
            </a:endParaRPr>
          </a:p>
          <a:p>
            <a:pPr marL="114300" indent="0" algn="ctr">
              <a:buNone/>
            </a:pPr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Come, thou long expected Jesus,</a:t>
            </a:r>
          </a:p>
          <a:p>
            <a:pPr marL="114300" indent="0" algn="ctr">
              <a:buNone/>
            </a:pPr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born to set thy people free;</a:t>
            </a:r>
          </a:p>
          <a:p>
            <a:pPr marL="114300" indent="0" algn="ctr">
              <a:buNone/>
            </a:pPr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from our fears and sins release us,</a:t>
            </a:r>
          </a:p>
          <a:p>
            <a:pPr marL="114300" indent="0" algn="ctr">
              <a:buNone/>
            </a:pPr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let us find our rest in thee.</a:t>
            </a:r>
          </a:p>
          <a:p>
            <a:pPr marL="114300" indent="0" algn="ctr">
              <a:buNone/>
            </a:pPr>
            <a:endParaRPr lang="en-US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L="114300" indent="0" algn="ctr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956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263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89" y="934994"/>
            <a:ext cx="9144000" cy="4988011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zh-CN" altLang="en-US" sz="4000" b="1" dirty="0">
                <a:solidFill>
                  <a:srgbClr val="FFFF00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Arial" panose="020B0604020202020204" pitchFamily="34" charset="0"/>
              </a:rPr>
              <a:t>以色列族靠主得力，世界盼望主來臨；</a:t>
            </a:r>
            <a:endParaRPr lang="en-US" altLang="zh-CN" sz="4000" b="1" dirty="0">
              <a:solidFill>
                <a:srgbClr val="FFFF00"/>
              </a:solidFill>
              <a:latin typeface="Times New Roman" panose="02020603050405020304" pitchFamily="18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4000" b="1" dirty="0">
              <a:solidFill>
                <a:srgbClr val="FFFF00"/>
              </a:solidFill>
              <a:latin typeface="Times New Roman" panose="02020603050405020304" pitchFamily="18" charset="0"/>
              <a:ea typeface="DengXian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4000" b="1" dirty="0">
                <a:solidFill>
                  <a:srgbClr val="FFFF00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Arial" panose="020B0604020202020204" pitchFamily="34" charset="0"/>
              </a:rPr>
              <a:t>萬國萬民虔誠仰望，饑渴靈魂得歡欣！</a:t>
            </a:r>
            <a:endParaRPr lang="en-US" altLang="zh-CN" sz="4000" b="1" dirty="0">
              <a:solidFill>
                <a:srgbClr val="FFFF00"/>
              </a:solidFill>
              <a:latin typeface="Times New Roman" panose="02020603050405020304" pitchFamily="18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3600" dirty="0">
              <a:solidFill>
                <a:srgbClr val="0A3F64"/>
              </a:solidFill>
              <a:latin typeface="Verdana" panose="020B060403050404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Israel's strength and consolation,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hope of all the earth thou art;</a:t>
            </a:r>
          </a:p>
          <a:p>
            <a:pPr marL="114300" indent="0" algn="ctr">
              <a:buNone/>
            </a:pPr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dear desire of every nation,</a:t>
            </a:r>
          </a:p>
          <a:p>
            <a:pPr marL="114300" indent="0" algn="ctr">
              <a:buNone/>
            </a:pPr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joy of every longing heart.</a:t>
            </a:r>
            <a:r>
              <a:rPr lang="en-US" dirty="0"/>
              <a:t/>
            </a:r>
            <a:br>
              <a:rPr lang="en-US" dirty="0"/>
            </a:br>
            <a:endParaRPr lang="en-US" dirty="0">
              <a:solidFill>
                <a:srgbClr val="0A3F64"/>
              </a:solidFill>
              <a:latin typeface="Verdana" panose="020B0604030504040204" pitchFamily="34" charset="0"/>
            </a:endParaRPr>
          </a:p>
          <a:p>
            <a:pPr marL="11430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037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8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708061"/>
            <a:ext cx="9144000" cy="4872681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Born thy people to deliver,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born a child and yet a king,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born to reign in us forever,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now thy gracious kingdom bring.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ea typeface="DengXian"/>
            </a:endParaRPr>
          </a:p>
          <a:p>
            <a:pPr marL="114300" indent="0" algn="ctr">
              <a:buNone/>
            </a:pPr>
            <a:endParaRPr lang="en-US" altLang="zh-CN" sz="4000" b="1" dirty="0">
              <a:solidFill>
                <a:srgbClr val="FFFF00"/>
              </a:solidFill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114300" indent="0" algn="ctr">
              <a:buNone/>
            </a:pPr>
            <a:r>
              <a:rPr lang="zh-CN" altLang="en-US" sz="4000" b="1" dirty="0">
                <a:solidFill>
                  <a:srgbClr val="FFFF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降生世界為救萬邦，聖嬰本為大君王</a:t>
            </a:r>
            <a:endParaRPr lang="en-US" altLang="zh-CN" sz="4000" b="1" dirty="0">
              <a:solidFill>
                <a:srgbClr val="FFFF00"/>
              </a:solidFill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114300" indent="0" algn="ctr">
              <a:buNone/>
            </a:pPr>
            <a:endParaRPr lang="en-US" sz="4000" b="1" dirty="0">
              <a:solidFill>
                <a:srgbClr val="FFFF00"/>
              </a:solidFill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4000" b="1" dirty="0">
                <a:solidFill>
                  <a:srgbClr val="FFFF00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Arial" panose="020B0604020202020204" pitchFamily="34" charset="0"/>
              </a:rPr>
              <a:t>降世治理萬國萬民，我主國度恩福臨。</a:t>
            </a:r>
            <a:endParaRPr lang="en-US" altLang="zh-CN" sz="4000" b="1" dirty="0">
              <a:solidFill>
                <a:srgbClr val="FFFF00"/>
              </a:solidFill>
              <a:latin typeface="Times New Roman" panose="02020603050405020304" pitchFamily="18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dirty="0">
              <a:solidFill>
                <a:srgbClr val="222222"/>
              </a:solidFill>
              <a:latin typeface="Verdana" panose="020B060403050404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8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1430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161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666" y="-1"/>
            <a:ext cx="9201666" cy="6858001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378939"/>
            <a:ext cx="9144000" cy="5049404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en-US" altLang="zh-CN" b="1" dirty="0">
              <a:solidFill>
                <a:schemeClr val="bg1"/>
              </a:solidFill>
              <a:latin typeface="Times New Roman" panose="02020603050405020304" pitchFamily="18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altLang="zh-CN" b="1" dirty="0">
                <a:solidFill>
                  <a:schemeClr val="bg1"/>
                </a:solidFill>
                <a:latin typeface="Verdana" panose="020B0604030504040204" pitchFamily="34" charset="0"/>
              </a:rPr>
              <a:t>By thine own eternal Spirit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altLang="zh-CN" b="1" dirty="0">
                <a:solidFill>
                  <a:schemeClr val="bg1"/>
                </a:solidFill>
                <a:latin typeface="Verdana" panose="020B0604030504040204" pitchFamily="34" charset="0"/>
              </a:rPr>
              <a:t>rule in all our hearts alone;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altLang="zh-CN" b="1" dirty="0">
                <a:solidFill>
                  <a:schemeClr val="bg1"/>
                </a:solidFill>
                <a:latin typeface="Verdana" panose="020B0604030504040204" pitchFamily="34" charset="0"/>
              </a:rPr>
              <a:t>by thine all-sufficient merit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altLang="zh-CN" b="1" dirty="0">
                <a:solidFill>
                  <a:schemeClr val="bg1"/>
                </a:solidFill>
                <a:latin typeface="Verdana" panose="020B0604030504040204" pitchFamily="34" charset="0"/>
              </a:rPr>
              <a:t>raise us to thy glorious throne.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altLang="zh-CN" sz="4000" b="1" dirty="0">
              <a:solidFill>
                <a:srgbClr val="FFFF00"/>
              </a:solidFill>
              <a:latin typeface="Times New Roman" panose="02020603050405020304" pitchFamily="18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4000" b="1" dirty="0">
                <a:solidFill>
                  <a:srgbClr val="FFFF00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Arial" panose="020B0604020202020204" pitchFamily="34" charset="0"/>
              </a:rPr>
              <a:t>求主賜下永恆聖靈，在我內心掌權柄。</a:t>
            </a:r>
            <a:endParaRPr lang="en-US" sz="4000" b="1" dirty="0">
              <a:solidFill>
                <a:srgbClr val="FFFF00"/>
              </a:solidFill>
              <a:latin typeface="Times New Roman" panose="02020603050405020304" pitchFamily="18" charset="0"/>
              <a:ea typeface="DengXian"/>
            </a:endParaRPr>
          </a:p>
          <a:p>
            <a:pPr marL="114300" indent="0" algn="ctr">
              <a:buNone/>
            </a:pPr>
            <a:endParaRPr lang="en-US" sz="4000" b="1" dirty="0">
              <a:solidFill>
                <a:srgbClr val="FFFF0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4000" b="1" dirty="0">
                <a:solidFill>
                  <a:srgbClr val="FFFF00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Arial" panose="020B0604020202020204" pitchFamily="34" charset="0"/>
              </a:rPr>
              <a:t>惟靠我主完全功勳，引我榮升主天庭。</a:t>
            </a:r>
            <a:endParaRPr lang="en-US" sz="4000" b="1" dirty="0">
              <a:solidFill>
                <a:srgbClr val="FFFF00"/>
              </a:solidFill>
              <a:latin typeface="Times New Roman" panose="02020603050405020304" pitchFamily="18" charset="0"/>
              <a:ea typeface="DengXian"/>
            </a:endParaRPr>
          </a:p>
          <a:p>
            <a:pPr marL="114300" indent="0" algn="ctr">
              <a:buNone/>
            </a:pPr>
            <a:r>
              <a:rPr lang="en-US" sz="4000" dirty="0">
                <a:solidFill>
                  <a:srgbClr val="222222"/>
                </a:solidFill>
                <a:latin typeface="Verdana" panose="020B0604030504040204" pitchFamily="34" charset="0"/>
              </a:rPr>
              <a:t> </a:t>
            </a:r>
          </a:p>
          <a:p>
            <a:pPr marL="11430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988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8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708061"/>
            <a:ext cx="9144000" cy="4872681"/>
          </a:xfrm>
        </p:spPr>
        <p:txBody>
          <a:bodyPr/>
          <a:lstStyle/>
          <a:p>
            <a:pPr marL="114300" indent="0" algn="ctr">
              <a:buNone/>
            </a:pPr>
            <a:r>
              <a:rPr lang="zh-CN" altLang="en-US" sz="4000" b="1" dirty="0">
                <a:solidFill>
                  <a:srgbClr val="FFFF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降生世界為救萬邦，聖嬰本為大君王</a:t>
            </a:r>
            <a:endParaRPr lang="en-US" altLang="zh-CN" sz="4000" b="1" dirty="0">
              <a:solidFill>
                <a:srgbClr val="FFFF00"/>
              </a:solidFill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114300" indent="0" algn="ctr">
              <a:buNone/>
            </a:pPr>
            <a:endParaRPr lang="en-US" sz="4000" b="1" dirty="0">
              <a:solidFill>
                <a:srgbClr val="FFFF00"/>
              </a:solidFill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4000" b="1" dirty="0">
                <a:solidFill>
                  <a:srgbClr val="FFFF00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Arial" panose="020B0604020202020204" pitchFamily="34" charset="0"/>
              </a:rPr>
              <a:t>降世治理萬國萬民，我主國度恩福臨。</a:t>
            </a:r>
            <a:endParaRPr lang="en-US" altLang="zh-CN" sz="4000" b="1" dirty="0">
              <a:solidFill>
                <a:srgbClr val="FFFF00"/>
              </a:solidFill>
              <a:latin typeface="Times New Roman" panose="02020603050405020304" pitchFamily="18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dirty="0">
              <a:solidFill>
                <a:srgbClr val="222222"/>
              </a:solidFill>
              <a:latin typeface="Verdana" panose="020B060403050404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8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Born thy people to deliver,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born a child and yet a king,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born to reign in us forever,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now thy gracious kingdom bring.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ea typeface="DengXian"/>
            </a:endParaRPr>
          </a:p>
          <a:p>
            <a:pPr marL="11430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627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666" y="-1"/>
            <a:ext cx="9201666" cy="6858001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988539"/>
            <a:ext cx="9144000" cy="4880919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zh-CN" altLang="en-US" sz="4000" b="1" dirty="0">
                <a:solidFill>
                  <a:srgbClr val="FFFF00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Arial" panose="020B0604020202020204" pitchFamily="34" charset="0"/>
              </a:rPr>
              <a:t>求主賜下永恆聖靈，在我內心掌權柄。</a:t>
            </a:r>
            <a:endParaRPr lang="en-US" sz="4000" b="1" dirty="0">
              <a:solidFill>
                <a:srgbClr val="FFFF00"/>
              </a:solidFill>
              <a:latin typeface="Times New Roman" panose="02020603050405020304" pitchFamily="18" charset="0"/>
              <a:ea typeface="DengXian"/>
            </a:endParaRPr>
          </a:p>
          <a:p>
            <a:pPr marL="114300" indent="0" algn="ctr">
              <a:buNone/>
            </a:pPr>
            <a:endParaRPr lang="en-US" sz="4000" b="1" dirty="0">
              <a:solidFill>
                <a:srgbClr val="FFFF0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4000" b="1" dirty="0">
                <a:solidFill>
                  <a:srgbClr val="FFFF00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Arial" panose="020B0604020202020204" pitchFamily="34" charset="0"/>
              </a:rPr>
              <a:t>惟靠我主完全功勳，引我榮升主天庭。</a:t>
            </a:r>
            <a:endParaRPr lang="en-US" sz="4000" b="1" dirty="0">
              <a:solidFill>
                <a:srgbClr val="FFFF00"/>
              </a:solidFill>
              <a:latin typeface="Times New Roman" panose="02020603050405020304" pitchFamily="18" charset="0"/>
              <a:ea typeface="DengXian"/>
            </a:endParaRPr>
          </a:p>
          <a:p>
            <a:pPr marL="114300" indent="0" algn="ctr">
              <a:buNone/>
            </a:pPr>
            <a:r>
              <a:rPr lang="en-US" sz="4000" dirty="0">
                <a:solidFill>
                  <a:srgbClr val="222222"/>
                </a:solidFill>
                <a:latin typeface="Verdana" panose="020B0604030504040204" pitchFamily="34" charset="0"/>
              </a:rPr>
              <a:t> </a:t>
            </a:r>
          </a:p>
          <a:p>
            <a:pPr marL="114300" indent="0" algn="ctr">
              <a:buNone/>
            </a:pPr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By thine own eternal Spirit</a:t>
            </a:r>
          </a:p>
          <a:p>
            <a:pPr marL="114300" indent="0" algn="ctr">
              <a:buNone/>
            </a:pPr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rule in all our hearts alone;</a:t>
            </a:r>
          </a:p>
          <a:p>
            <a:pPr marL="114300" indent="0" algn="ctr">
              <a:buNone/>
            </a:pPr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by thine all-sufficient merit</a:t>
            </a:r>
          </a:p>
          <a:p>
            <a:pPr marL="114300" indent="0" algn="ctr">
              <a:buNone/>
            </a:pPr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raise us to thy glorious throne.</a:t>
            </a:r>
            <a:endParaRPr lang="en-US" b="1" dirty="0">
              <a:solidFill>
                <a:schemeClr val="bg1"/>
              </a:solidFill>
            </a:endParaRPr>
          </a:p>
          <a:p>
            <a:pPr marL="114300" indent="0" algn="ctr">
              <a:buNone/>
            </a:pPr>
            <a:endParaRPr lang="en-US" dirty="0"/>
          </a:p>
        </p:txBody>
      </p:sp>
      <p:pic>
        <p:nvPicPr>
          <p:cNvPr id="5" name="Graphic 2" descr="Heart">
            <a:extLst>
              <a:ext uri="{FF2B5EF4-FFF2-40B4-BE49-F238E27FC236}">
                <a16:creationId xmlns:a16="http://schemas.microsoft.com/office/drawing/2014/main" xmlns="" id="{C704A879-D8AA-49BD-BF30-268E2D268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53899" y="6443286"/>
            <a:ext cx="460793" cy="414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1666886"/>
      </p:ext>
    </p:extLst>
  </p:cSld>
  <p:clrMapOvr>
    <a:masterClrMapping/>
  </p:clrMapOvr>
</p:sld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3504</TotalTime>
  <Words>340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2_Default Design</vt:lpstr>
      <vt:lpstr> 久望耶稣恳求降临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wangps</cp:lastModifiedBy>
  <cp:revision>551</cp:revision>
  <dcterms:created xsi:type="dcterms:W3CDTF">2012-02-03T13:37:34Z</dcterms:created>
  <dcterms:modified xsi:type="dcterms:W3CDTF">2021-12-05T15:56:58Z</dcterms:modified>
</cp:coreProperties>
</file>